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724"/>
  </p:normalViewPr>
  <p:slideViewPr>
    <p:cSldViewPr snapToGrid="0" snapToObjects="1">
      <p:cViewPr varScale="1">
        <p:scale>
          <a:sx n="132" d="100"/>
          <a:sy n="132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AEF9-A09B-0A44-8716-4AD7974EDA2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D66FC-A6D7-6F4E-BE27-2FAEF062B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D66FC-A6D7-6F4E-BE27-2FAEF062BE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9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296E-0E10-D343-B4A0-E45B94E8B753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0ABC6-B66E-A245-91F5-42642BDDB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hyperlink" Target="mailto:cpmc2020events@sutterhealth.org" TargetMode="External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Born at CPMC</a:t>
            </a:r>
            <a:r>
              <a:rPr lang="en-US" b="1" dirty="0" smtClean="0"/>
              <a:t>?</a:t>
            </a:r>
            <a:br>
              <a:rPr lang="en-US" b="1" dirty="0" smtClean="0"/>
            </a:b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Be part of the CPMC2020 Yearbook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742" y="852009"/>
            <a:ext cx="2366574" cy="1578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737163"/>
            <a:ext cx="7595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Any staff, volunteer or physician who was born at any of our four CPMC campuses.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927976"/>
            <a:ext cx="7595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baby photo and: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your name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year of birth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campus where you born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campus/department where you work now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174189"/>
            <a:ext cx="759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hlinkClick r:id="rId4"/>
              </a:rPr>
              <a:t>cpmc2020events@sutterhealth.org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742" y="2480120"/>
            <a:ext cx="2366574" cy="1788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742" y="4321411"/>
            <a:ext cx="2377440" cy="15849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6225" y="5846353"/>
            <a:ext cx="759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/>
              <a:t>Deadline: Monday, March 5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Born at CPMC? Be part of the CPMC2020 Yearbook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Born at CPMC</dc:title>
  <dc:creator>Emily Avila</dc:creator>
  <cp:lastModifiedBy>Emily Avila</cp:lastModifiedBy>
  <cp:revision>5</cp:revision>
  <dcterms:created xsi:type="dcterms:W3CDTF">2018-01-16T18:56:16Z</dcterms:created>
  <dcterms:modified xsi:type="dcterms:W3CDTF">2018-01-30T19:09:38Z</dcterms:modified>
</cp:coreProperties>
</file>